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74" r:id="rId4"/>
    <p:sldId id="280" r:id="rId5"/>
    <p:sldId id="296" r:id="rId6"/>
    <p:sldId id="303" r:id="rId7"/>
    <p:sldId id="257" r:id="rId8"/>
    <p:sldId id="291" r:id="rId9"/>
    <p:sldId id="277" r:id="rId10"/>
    <p:sldId id="275" r:id="rId11"/>
    <p:sldId id="285" r:id="rId12"/>
    <p:sldId id="289" r:id="rId13"/>
    <p:sldId id="281" r:id="rId14"/>
    <p:sldId id="278" r:id="rId15"/>
    <p:sldId id="276" r:id="rId16"/>
    <p:sldId id="298" r:id="rId17"/>
    <p:sldId id="299" r:id="rId18"/>
    <p:sldId id="301" r:id="rId19"/>
    <p:sldId id="302" r:id="rId20"/>
    <p:sldId id="300" r:id="rId21"/>
    <p:sldId id="282" r:id="rId22"/>
    <p:sldId id="279" r:id="rId23"/>
    <p:sldId id="283" r:id="rId24"/>
    <p:sldId id="292" r:id="rId25"/>
    <p:sldId id="297" r:id="rId26"/>
    <p:sldId id="284" r:id="rId27"/>
    <p:sldId id="290" r:id="rId28"/>
    <p:sldId id="293" r:id="rId29"/>
    <p:sldId id="294" r:id="rId30"/>
    <p:sldId id="295" r:id="rId31"/>
    <p:sldId id="288" r:id="rId32"/>
    <p:sldId id="271"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2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jpg>
</file>

<file path=ppt/media/image3.pn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835095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672943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030985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973596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514456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838808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811961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3712312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377804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542451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768CA1CC-EDCB-4A56-83DB-BD4F734AF919}" type="datetimeFigureOut">
              <a:rPr lang="zh-CN" altLang="en-US" smtClean="0"/>
              <a:t>2016/2/13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7572786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lum/>
          </a:blip>
          <a:srcRect/>
          <a:stretch>
            <a:fillRect t="-17000" b="-1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8CA1CC-EDCB-4A56-83DB-BD4F734AF919}" type="datetimeFigureOut">
              <a:rPr lang="zh-CN" altLang="en-US" smtClean="0"/>
              <a:t>2016/2/13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CDB282-9B0F-4323-92E8-F06BB78BEFEF}" type="slidenum">
              <a:rPr lang="zh-CN" altLang="en-US" smtClean="0"/>
              <a:t>‹#›</a:t>
            </a:fld>
            <a:endParaRPr lang="zh-CN" altLang="en-US"/>
          </a:p>
        </p:txBody>
      </p:sp>
    </p:spTree>
    <p:extLst>
      <p:ext uri="{BB962C8B-B14F-4D97-AF65-F5344CB8AC3E}">
        <p14:creationId xmlns:p14="http://schemas.microsoft.com/office/powerpoint/2010/main" val="2050171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effectLst>
            <a:outerShdw blurRad="50800" dist="76200" dir="8100000" algn="tr" rotWithShape="0">
              <a:prstClr val="black">
                <a:alpha val="40000"/>
              </a:prstClr>
            </a:outerShdw>
          </a:effectLst>
        </p:spPr>
        <p:txBody>
          <a:bodyPr/>
          <a:lstStyle/>
          <a:p>
            <a:r>
              <a:rPr lang="ja-JP" altLang="en-US" sz="8000" b="0" dirty="0" smtClean="0">
                <a:latin typeface="DFGSNGyoSho-W5" panose="03000500010101010101" pitchFamily="66" charset="-128"/>
                <a:ea typeface="DFGSNGyoSho-W5" panose="03000500010101010101" pitchFamily="66" charset="-128"/>
              </a:rPr>
              <a:t>コイヌの単語帳</a:t>
            </a:r>
            <a:r>
              <a:rPr lang="en-US" altLang="ja-JP" sz="2400" b="0" dirty="0" smtClean="0">
                <a:latin typeface="DFGSNGyoSho-W5" panose="03000500010101010101" pitchFamily="66" charset="-128"/>
                <a:ea typeface="DFGSNGyoSho-W5" panose="03000500010101010101" pitchFamily="66" charset="-128"/>
              </a:rPr>
              <a:t>v2.0</a:t>
            </a:r>
            <a:endParaRPr lang="zh-CN" altLang="en-US" sz="2400" dirty="0">
              <a:latin typeface="DFGSNGyoSho-W5" panose="03000500010101010101" pitchFamily="66" charset="-128"/>
              <a:ea typeface="DFGSNGyoSho-W5" panose="03000500010101010101" pitchFamily="66" charset="-128"/>
            </a:endParaRPr>
          </a:p>
        </p:txBody>
      </p:sp>
      <p:sp>
        <p:nvSpPr>
          <p:cNvPr id="5" name="文本占位符 4"/>
          <p:cNvSpPr>
            <a:spLocks noGrp="1"/>
          </p:cNvSpPr>
          <p:nvPr>
            <p:ph type="body" idx="1"/>
          </p:nvPr>
        </p:nvSpPr>
        <p:spPr/>
        <p:txBody>
          <a:bodyPr/>
          <a:lstStyle/>
          <a:p>
            <a:r>
              <a:rPr lang="ja-JP" altLang="en-US" dirty="0" smtClean="0">
                <a:latin typeface="DFGSNGyoSho-W5" panose="03000500010101010101" pitchFamily="66" charset="-128"/>
                <a:ea typeface="DFGSNGyoSho-W5" panose="03000500010101010101" pitchFamily="66" charset="-128"/>
              </a:rPr>
              <a:t>司会者：スリーピードッグ</a:t>
            </a:r>
            <a:endParaRPr lang="en-US" altLang="ja-JP" dirty="0" smtClean="0">
              <a:latin typeface="DFGSNGyoSho-W5" panose="03000500010101010101" pitchFamily="66" charset="-128"/>
              <a:ea typeface="DFGSNGyoSho-W5" panose="03000500010101010101" pitchFamily="66" charset="-128"/>
            </a:endParaRPr>
          </a:p>
          <a:p>
            <a:r>
              <a:rPr lang="en-US" altLang="zh-CN" dirty="0" smtClean="0">
                <a:latin typeface="DFGSNGyoSho-W5" panose="03000500010101010101" pitchFamily="66" charset="-128"/>
                <a:ea typeface="DFGSNGyoSho-W5" panose="03000500010101010101" pitchFamily="66" charset="-128"/>
              </a:rPr>
              <a:t>2016/02/13</a:t>
            </a:r>
            <a:endParaRPr lang="zh-CN" altLang="en-US" dirty="0" smtClean="0">
              <a:latin typeface="DFGSNGyoSho-W5" panose="03000500010101010101" pitchFamily="66" charset="-128"/>
              <a:ea typeface="DFGSNGyoSho-W5" panose="03000500010101010101" pitchFamily="66" charset="-128"/>
            </a:endParaRPr>
          </a:p>
          <a:p>
            <a:endParaRPr lang="zh-CN" altLang="en-US" dirty="0">
              <a:latin typeface="DFGSNGyoSho-W5" panose="03000500010101010101" pitchFamily="66" charset="-128"/>
              <a:ea typeface="DFGSNGyoSho-W5" panose="03000500010101010101" pitchFamily="66" charset="-128"/>
            </a:endParaRPr>
          </a:p>
        </p:txBody>
      </p:sp>
    </p:spTree>
    <p:extLst>
      <p:ext uri="{BB962C8B-B14F-4D97-AF65-F5344CB8AC3E}">
        <p14:creationId xmlns:p14="http://schemas.microsoft.com/office/powerpoint/2010/main" val="39475662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282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全く使い道が不明なので、「これは何に使うの？」と聞くと、「わっかだよ」と彼。「だから何のわっかなの？」「まあ、つり革とか。」「どこで何のためのつり革？」「まあ、まあ、わっかは何にでも使えるからさ。」と意味不明な自信満々発言にすっかり怒る気もなくなり、「分かった。じゃ、近いうちに使い道をはっきりさせたら捨てないであげる」ということに落ち着きました。</a:t>
            </a:r>
          </a:p>
        </p:txBody>
      </p:sp>
    </p:spTree>
    <p:extLst>
      <p:ext uri="{BB962C8B-B14F-4D97-AF65-F5344CB8AC3E}">
        <p14:creationId xmlns:p14="http://schemas.microsoft.com/office/powerpoint/2010/main" val="22360575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しばらくたって、「そういえばあのわっかは？」と聞くと、「あるよ」と答えた彼、がそのありかを彼は決して教えようとはしません。その会話から一年以上たちましたが、いまだその使い道が定まらないまま、家の中のどこかにその金属のわっかを隠し持っています。</a:t>
            </a:r>
          </a:p>
        </p:txBody>
      </p:sp>
    </p:spTree>
    <p:extLst>
      <p:ext uri="{BB962C8B-B14F-4D97-AF65-F5344CB8AC3E}">
        <p14:creationId xmlns:p14="http://schemas.microsoft.com/office/powerpoint/2010/main" val="12677503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805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彼は一体何のために金属のわっかを買ったのか、どうして大事に保管をしているのか、意地になって捨てられずにいるのか、そういったものがうちには</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ゴロゴロ</a:t>
            </a:r>
            <a:r>
              <a:rPr lang="ja-JP" altLang="en-US" sz="4400" dirty="0">
                <a:latin typeface="A-OTF Shinsei Kaisho CBSK1 Pro" panose="02020400000000000000" pitchFamily="18" charset="-128"/>
                <a:ea typeface="A-OTF Shinsei Kaisho CBSK1 Pro" panose="02020400000000000000" pitchFamily="18" charset="-128"/>
              </a:rPr>
              <a:t>あります。もう本当にやめてほしいです。</a:t>
            </a:r>
          </a:p>
        </p:txBody>
      </p:sp>
    </p:spTree>
    <p:extLst>
      <p:ext uri="{BB962C8B-B14F-4D97-AF65-F5344CB8AC3E}">
        <p14:creationId xmlns:p14="http://schemas.microsoft.com/office/powerpoint/2010/main" val="24959992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エピソード２</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お</a:t>
            </a:r>
            <a:r>
              <a:rPr lang="ja-JP" altLang="en-US" sz="9600" dirty="0" smtClean="0">
                <a:latin typeface="A-OTF Shinsei Kaisho CBSK1 Pro" panose="02020400000000000000" pitchFamily="18" charset="-128"/>
                <a:ea typeface="A-OTF Shinsei Kaisho CBSK1 Pro" panose="02020400000000000000" pitchFamily="18" charset="-128"/>
              </a:rPr>
              <a:t>風</a:t>
            </a:r>
            <a:r>
              <a:rPr lang="ja-JP" altLang="en-US" sz="9600" dirty="0">
                <a:latin typeface="A-OTF Shinsei Kaisho CBSK1 Pro" panose="02020400000000000000" pitchFamily="18" charset="-128"/>
                <a:ea typeface="A-OTF Shinsei Kaisho CBSK1 Pro" panose="02020400000000000000" pitchFamily="18" charset="-128"/>
              </a:rPr>
              <a:t>呂の</a:t>
            </a:r>
            <a:r>
              <a:rPr lang="ja-JP" altLang="en-US" sz="9600" dirty="0" smtClean="0">
                <a:latin typeface="A-OTF Shinsei Kaisho CBSK1 Pro" panose="02020400000000000000" pitchFamily="18" charset="-128"/>
                <a:ea typeface="A-OTF Shinsei Kaisho CBSK1 Pro" panose="02020400000000000000" pitchFamily="18" charset="-128"/>
              </a:rPr>
              <a:t>蓋</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3569889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買って後悔したものはお風呂の蓋です。お風呂の蓋汚れてきたので、通販で頼んだのですが、後悔しています。かつては</a:t>
            </a:r>
            <a:r>
              <a:rPr lang="en-US" altLang="ja-JP" sz="4400" dirty="0">
                <a:latin typeface="A-OTF Shinsei Kaisho CBSK1 Pro" panose="02020400000000000000" pitchFamily="18" charset="-128"/>
                <a:ea typeface="A-OTF Shinsei Kaisho CBSK1 Pro" panose="02020400000000000000" pitchFamily="18" charset="-128"/>
              </a:rPr>
              <a:t>3</a:t>
            </a:r>
            <a:r>
              <a:rPr lang="ja-JP" altLang="en-US" sz="4400" dirty="0">
                <a:latin typeface="A-OTF Shinsei Kaisho CBSK1 Pro" panose="02020400000000000000" pitchFamily="18" charset="-128"/>
                <a:ea typeface="A-OTF Shinsei Kaisho CBSK1 Pro" panose="02020400000000000000" pitchFamily="18" charset="-128"/>
              </a:rPr>
              <a:t>人の子供と賑やかに暮らしていましたが、長女は随分前に結婚、次女は今年の</a:t>
            </a:r>
            <a:r>
              <a:rPr lang="en-US" altLang="ja-JP" sz="4400" dirty="0">
                <a:latin typeface="A-OTF Shinsei Kaisho CBSK1 Pro" panose="02020400000000000000" pitchFamily="18" charset="-128"/>
                <a:ea typeface="A-OTF Shinsei Kaisho CBSK1 Pro" panose="02020400000000000000" pitchFamily="18" charset="-128"/>
              </a:rPr>
              <a:t>3</a:t>
            </a:r>
            <a:r>
              <a:rPr lang="ja-JP" altLang="en-US" sz="4400" dirty="0">
                <a:latin typeface="A-OTF Shinsei Kaisho CBSK1 Pro" panose="02020400000000000000" pitchFamily="18" charset="-128"/>
                <a:ea typeface="A-OTF Shinsei Kaisho CBSK1 Pro" panose="02020400000000000000" pitchFamily="18" charset="-128"/>
              </a:rPr>
              <a:t>月に結婚、末子の息子もこの夏に一人暮らしを始め、出て行きました。</a:t>
            </a:r>
          </a:p>
        </p:txBody>
      </p:sp>
    </p:spTree>
    <p:extLst>
      <p:ext uri="{BB962C8B-B14F-4D97-AF65-F5344CB8AC3E}">
        <p14:creationId xmlns:p14="http://schemas.microsoft.com/office/powerpoint/2010/main" val="6463112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315250"/>
            <a:ext cx="10515600" cy="5546027"/>
          </a:xfrm>
          <a:effectLst/>
        </p:spPr>
        <p:txBody>
          <a:bodyPr>
            <a:noAutofit/>
          </a:bodyPr>
          <a:lstStyle/>
          <a:p>
            <a:pPr marL="0" indent="0">
              <a:buNone/>
            </a:pPr>
            <a:r>
              <a:rPr lang="ja-JP" altLang="en-US" sz="4400" dirty="0" smtClean="0">
                <a:latin typeface="A-OTF Shinsei Kaisho CBSK1 Pro" panose="02020400000000000000" pitchFamily="18" charset="-128"/>
                <a:ea typeface="A-OTF Shinsei Kaisho CBSK1 Pro" panose="02020400000000000000" pitchFamily="18" charset="-128"/>
              </a:rPr>
              <a:t>　　</a:t>
            </a:r>
            <a:r>
              <a:rPr lang="ja-JP" altLang="en-US" sz="4400" dirty="0">
                <a:latin typeface="A-OTF Shinsei Kaisho CBSK1 Pro" panose="02020400000000000000" pitchFamily="18" charset="-128"/>
                <a:ea typeface="A-OTF Shinsei Kaisho CBSK1 Pro" panose="02020400000000000000" pitchFamily="18" charset="-128"/>
              </a:rPr>
              <a:t>猫と私が残りましたが、私がお風呂に入ってお湯を流してしまうから、蓋はいらないのです。どうしようかな、返品しちゃおうかな。賑やかに暮らしていた頃が懐かしい。ずっと一緒にいてねと猫にお願いをしている今日のこの頃です。寂しいな。</a:t>
            </a:r>
          </a:p>
        </p:txBody>
      </p:sp>
    </p:spTree>
    <p:extLst>
      <p:ext uri="{BB962C8B-B14F-4D97-AF65-F5344CB8AC3E}">
        <p14:creationId xmlns:p14="http://schemas.microsoft.com/office/powerpoint/2010/main" val="19635932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エピソード３</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ヘッドホン</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507615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63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私が買って後悔したものはヘッドホンです。十年ほど前それまでイヤホンしか使ったとこがなかったので、ここはひとつ外で音楽を聴くための本格的なヘッドホンを買おうと三万円もするお高めのヘッドホンを購入しました。</a:t>
            </a:r>
          </a:p>
        </p:txBody>
      </p:sp>
    </p:spTree>
    <p:extLst>
      <p:ext uri="{BB962C8B-B14F-4D97-AF65-F5344CB8AC3E}">
        <p14:creationId xmlns:p14="http://schemas.microsoft.com/office/powerpoint/2010/main" val="823155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63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家に帰り、そのヘッドホンで音楽を聞くと、聞きなれた曲もより鮮明に聞こえる気がする。いい買い物をしたなと思い、その日はヘッドホンを首にかけて生活を送ることにしました。</a:t>
            </a:r>
          </a:p>
        </p:txBody>
      </p:sp>
    </p:spTree>
    <p:extLst>
      <p:ext uri="{BB962C8B-B14F-4D97-AF65-F5344CB8AC3E}">
        <p14:creationId xmlns:p14="http://schemas.microsoft.com/office/powerpoint/2010/main" val="37313928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63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が、悲劇がやってきたのです。私はほかの人より体重は少しある。首が短いのです。よって、ヘッドホンを首にかけると下を向くたびに、あごに食い込み、息ができなくなってしまいます。</a:t>
            </a:r>
          </a:p>
        </p:txBody>
      </p:sp>
    </p:spTree>
    <p:extLst>
      <p:ext uri="{BB962C8B-B14F-4D97-AF65-F5344CB8AC3E}">
        <p14:creationId xmlns:p14="http://schemas.microsoft.com/office/powerpoint/2010/main" val="29021271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560" y="0"/>
            <a:ext cx="10070592" cy="6858000"/>
          </a:xfrm>
          <a:prstGeom prst="rect">
            <a:avLst/>
          </a:prstGeom>
        </p:spPr>
      </p:pic>
    </p:spTree>
    <p:extLst>
      <p:ext uri="{BB962C8B-B14F-4D97-AF65-F5344CB8AC3E}">
        <p14:creationId xmlns:p14="http://schemas.microsoft.com/office/powerpoint/2010/main" val="42593462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コンビニに行き、レジでお会計をする際にヘッドホンを首にかけて財布を取り出そうと下を向くと、ヘッドホンの耳のところがのどぼとけを直撃し、「うぇ」と変な声が出てしまう始末。外で使用するために買ったのに、結局すぐに以前使っていたイヤホンの生活に戻りました。ヘッドホンは冬場のみ、耳宛てを兼ねています。</a:t>
            </a:r>
          </a:p>
        </p:txBody>
      </p:sp>
    </p:spTree>
    <p:extLst>
      <p:ext uri="{BB962C8B-B14F-4D97-AF65-F5344CB8AC3E}">
        <p14:creationId xmlns:p14="http://schemas.microsoft.com/office/powerpoint/2010/main" val="18275814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エピソード４</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ブラックコーヒー</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3448183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63593"/>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私はコーヒーを好んで飲むのですが、自動販売機で缶コーヒーを買うときは、必ずと言っていいほど、ブラックのコーヒーを購入しています。というのも、大人の男性はブラックコーヒーを飲んでいるイメージなので、私は少しでもダンディズムを匂わせる大人の男性に近づきたくて、缶コーヒーは必ずブラックを購入しています。</a:t>
            </a:r>
          </a:p>
        </p:txBody>
      </p:sp>
    </p:spTree>
    <p:extLst>
      <p:ext uri="{BB962C8B-B14F-4D97-AF65-F5344CB8AC3E}">
        <p14:creationId xmlns:p14="http://schemas.microsoft.com/office/powerpoint/2010/main" val="7034859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しかし、私の味覚はなかなか大人には近づいてくれません。ブラックのコーヒーを今までにおいしいと思えたことなど一度もないので、結局のところは友人の前で飲み、まずそうな顔をして、「じゃ、お前ブラック買わなきゃいいじゃない」と笑いながら突っ込みを入れてくれる友人のやさしさを感じながら、「今日も</a:t>
            </a:r>
            <a:r>
              <a:rPr lang="en-US" altLang="ja-JP" sz="4400" dirty="0">
                <a:latin typeface="A-OTF Shinsei Kaisho CBSK1 Pro" panose="02020400000000000000" pitchFamily="18" charset="-128"/>
                <a:ea typeface="A-OTF Shinsei Kaisho CBSK1 Pro" panose="02020400000000000000" pitchFamily="18" charset="-128"/>
              </a:rPr>
              <a:t>120</a:t>
            </a:r>
            <a:r>
              <a:rPr lang="ja-JP" altLang="en-US" sz="4400" dirty="0">
                <a:latin typeface="A-OTF Shinsei Kaisho CBSK1 Pro" panose="02020400000000000000" pitchFamily="18" charset="-128"/>
                <a:ea typeface="A-OTF Shinsei Kaisho CBSK1 Pro" panose="02020400000000000000" pitchFamily="18" charset="-128"/>
              </a:rPr>
              <a:t>円損したな」と思っています。</a:t>
            </a:r>
          </a:p>
        </p:txBody>
      </p:sp>
    </p:spTree>
    <p:extLst>
      <p:ext uri="{BB962C8B-B14F-4D97-AF65-F5344CB8AC3E}">
        <p14:creationId xmlns:p14="http://schemas.microsoft.com/office/powerpoint/2010/main" val="422484857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エピソード５</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自己啓発本</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6704321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01889" y="108858"/>
            <a:ext cx="10614165" cy="5967760"/>
          </a:xfrm>
          <a:prstGeom prst="rect">
            <a:avLst/>
          </a:prstGeom>
        </p:spPr>
      </p:pic>
      <p:pic>
        <p:nvPicPr>
          <p:cNvPr id="6" name="图片 5"/>
          <p:cNvPicPr>
            <a:picLocks noChangeAspect="1"/>
          </p:cNvPicPr>
          <p:nvPr/>
        </p:nvPicPr>
        <p:blipFill>
          <a:blip r:embed="rId3"/>
          <a:stretch>
            <a:fillRect/>
          </a:stretch>
        </p:blipFill>
        <p:spPr>
          <a:xfrm>
            <a:off x="7516173" y="4628419"/>
            <a:ext cx="4474852" cy="2091109"/>
          </a:xfrm>
          <a:prstGeom prst="rect">
            <a:avLst/>
          </a:prstGeom>
        </p:spPr>
      </p:pic>
    </p:spTree>
    <p:extLst>
      <p:ext uri="{BB962C8B-B14F-4D97-AF65-F5344CB8AC3E}">
        <p14:creationId xmlns:p14="http://schemas.microsoft.com/office/powerpoint/2010/main" val="39807362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私が買って後悔したものは、自己啓発本です。「好感をもたれる○○」や「すぐに○○できる」などの題名を見ると行っても立っても居られず、すぐ手に取ってしまいます。そして思うのです、これさせ買えば自分の悪い部分を治せる。いやむしろ買わなければ、自分は一生治すことはできないんだ。</a:t>
            </a:r>
          </a:p>
        </p:txBody>
      </p:sp>
    </p:spTree>
    <p:extLst>
      <p:ext uri="{BB962C8B-B14F-4D97-AF65-F5344CB8AC3E}">
        <p14:creationId xmlns:p14="http://schemas.microsoft.com/office/powerpoint/2010/main" val="34518152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そう思ったが最後そのままレジに直行します。ここまではいいのですが、問題はこの後、私は買った本を決して読まないのです。なぜなら買っただけで満足してしまうからです。そして本は買ったことすら忘れて、本棚の奥に眠ってしまいます。</a:t>
            </a:r>
          </a:p>
        </p:txBody>
      </p:sp>
    </p:spTree>
    <p:extLst>
      <p:ext uri="{BB962C8B-B14F-4D97-AF65-F5344CB8AC3E}">
        <p14:creationId xmlns:p14="http://schemas.microsoft.com/office/powerpoint/2010/main" val="40900148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そのままずっと忘れていれば後悔もしないのでしょうが、そうもいかず</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大掃除</a:t>
            </a:r>
            <a:r>
              <a:rPr lang="ja-JP" altLang="en-US" sz="4400" dirty="0">
                <a:latin typeface="A-OTF Shinsei Kaisho CBSK1 Pro" panose="02020400000000000000" pitchFamily="18" charset="-128"/>
                <a:ea typeface="A-OTF Shinsei Kaisho CBSK1 Pro" panose="02020400000000000000" pitchFamily="18" charset="-128"/>
              </a:rPr>
              <a:t>の時にそんな本が大量に出てくることも大変です。買ったことへの後悔と</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自己嫌悪</a:t>
            </a:r>
            <a:r>
              <a:rPr lang="ja-JP" altLang="en-US" sz="4400" dirty="0">
                <a:latin typeface="A-OTF Shinsei Kaisho CBSK1 Pro" panose="02020400000000000000" pitchFamily="18" charset="-128"/>
                <a:ea typeface="A-OTF Shinsei Kaisho CBSK1 Pro" panose="02020400000000000000" pitchFamily="18" charset="-128"/>
              </a:rPr>
              <a:t>に気分がかなり落ち込みます。</a:t>
            </a:r>
          </a:p>
        </p:txBody>
      </p:sp>
    </p:spTree>
    <p:extLst>
      <p:ext uri="{BB962C8B-B14F-4D97-AF65-F5344CB8AC3E}">
        <p14:creationId xmlns:p14="http://schemas.microsoft.com/office/powerpoint/2010/main" val="35337306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そして一度読んでいれば、自分に合わない本は売るなり、捨てるなりできるのですが、</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如何せん</a:t>
            </a:r>
            <a:r>
              <a:rPr lang="ja-JP" altLang="en-US" sz="4400" dirty="0">
                <a:latin typeface="A-OTF Shinsei Kaisho CBSK1 Pro" panose="02020400000000000000" pitchFamily="18" charset="-128"/>
                <a:ea typeface="A-OTF Shinsei Kaisho CBSK1 Pro" panose="02020400000000000000" pitchFamily="18" charset="-128"/>
              </a:rPr>
              <a:t>読んでいないため、捨てるに捨てられず、それに私は</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断捨離</a:t>
            </a:r>
            <a:r>
              <a:rPr lang="ja-JP" altLang="en-US" sz="4400" dirty="0">
                <a:latin typeface="A-OTF Shinsei Kaisho CBSK1 Pro" panose="02020400000000000000" pitchFamily="18" charset="-128"/>
                <a:ea typeface="A-OTF Shinsei Kaisho CBSK1 Pro" panose="02020400000000000000" pitchFamily="18" charset="-128"/>
              </a:rPr>
              <a:t>などの本を買うほどの大の</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掃除下手</a:t>
            </a:r>
            <a:r>
              <a:rPr lang="ja-JP" altLang="en-US" sz="4400" dirty="0">
                <a:latin typeface="A-OTF Shinsei Kaisho CBSK1 Pro" panose="02020400000000000000" pitchFamily="18" charset="-128"/>
                <a:ea typeface="A-OTF Shinsei Kaisho CBSK1 Pro" panose="02020400000000000000" pitchFamily="18" charset="-128"/>
              </a:rPr>
              <a:t>、ものを捨てられない人間なので、そのまま本棚の奥に戻してしまいます。</a:t>
            </a:r>
          </a:p>
        </p:txBody>
      </p:sp>
    </p:spTree>
    <p:extLst>
      <p:ext uri="{BB962C8B-B14F-4D97-AF65-F5344CB8AC3E}">
        <p14:creationId xmlns:p14="http://schemas.microsoft.com/office/powerpoint/2010/main" val="42420543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買</a:t>
            </a:r>
            <a:r>
              <a:rPr lang="ja-JP" altLang="en-US" sz="9600" dirty="0" smtClean="0">
                <a:latin typeface="A-OTF Shinsei Kaisho CBSK1 Pro" panose="02020400000000000000" pitchFamily="18" charset="-128"/>
                <a:ea typeface="A-OTF Shinsei Kaisho CBSK1 Pro" panose="02020400000000000000" pitchFamily="18" charset="-128"/>
              </a:rPr>
              <a:t>って</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後</a:t>
            </a:r>
            <a:r>
              <a:rPr lang="ja-JP" altLang="en-US" sz="9600" dirty="0">
                <a:latin typeface="A-OTF Shinsei Kaisho CBSK1 Pro" panose="02020400000000000000" pitchFamily="18" charset="-128"/>
                <a:ea typeface="A-OTF Shinsei Kaisho CBSK1 Pro" panose="02020400000000000000" pitchFamily="18" charset="-128"/>
              </a:rPr>
              <a:t>悔したもの</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128982646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今年も大掃除の時期がやってきます。今</a:t>
            </a:r>
            <a:r>
              <a:rPr lang="ja-JP" altLang="en-US" sz="4400" dirty="0" smtClean="0">
                <a:latin typeface="A-OTF Shinsei Kaisho CBSK1 Pro" panose="02020400000000000000" pitchFamily="18" charset="-128"/>
                <a:ea typeface="A-OTF Shinsei Kaisho CBSK1 Pro" panose="02020400000000000000" pitchFamily="18" charset="-128"/>
              </a:rPr>
              <a:t>からゆうつうです。</a:t>
            </a:r>
            <a:r>
              <a:rPr lang="ja-JP" altLang="en-US" sz="4400" dirty="0">
                <a:latin typeface="A-OTF Shinsei Kaisho CBSK1 Pro" panose="02020400000000000000" pitchFamily="18" charset="-128"/>
                <a:ea typeface="A-OTF Shinsei Kaisho CBSK1 Pro" panose="02020400000000000000" pitchFamily="18" charset="-128"/>
              </a:rPr>
              <a:t>どこかで買っただけで満足しないための本みたいなものを出していないでしょうか。まぁ、買っても読まないのですが。。</a:t>
            </a:r>
          </a:p>
        </p:txBody>
      </p:sp>
    </p:spTree>
    <p:extLst>
      <p:ext uri="{BB962C8B-B14F-4D97-AF65-F5344CB8AC3E}">
        <p14:creationId xmlns:p14="http://schemas.microsoft.com/office/powerpoint/2010/main" val="249105126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買って</a:t>
            </a:r>
          </a:p>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後悔したもの</a:t>
            </a:r>
          </a:p>
        </p:txBody>
      </p:sp>
    </p:spTree>
    <p:extLst>
      <p:ext uri="{BB962C8B-B14F-4D97-AF65-F5344CB8AC3E}">
        <p14:creationId xmlns:p14="http://schemas.microsoft.com/office/powerpoint/2010/main" val="179051797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pPr marL="0" indent="0" algn="ctr">
              <a:buNone/>
            </a:pPr>
            <a:r>
              <a:rPr lang="ja-JP" altLang="en-US" sz="5400" dirty="0" smtClean="0">
                <a:effectLst>
                  <a:outerShdw blurRad="38100" dist="38100" dir="2700000" algn="tl">
                    <a:srgbClr val="000000">
                      <a:alpha val="43137"/>
                    </a:srgbClr>
                  </a:outerShdw>
                </a:effectLst>
                <a:latin typeface="DFGSNGyoSho-W5" panose="03000500010101010101" pitchFamily="66" charset="-128"/>
                <a:ea typeface="DFGSNGyoSho-W5" panose="03000500010101010101" pitchFamily="66" charset="-128"/>
              </a:rPr>
              <a:t>ご清聴有難う御座いました！</a:t>
            </a:r>
            <a:endParaRPr lang="zh-CN" altLang="en-US" sz="5400" dirty="0">
              <a:effectLst>
                <a:outerShdw blurRad="38100" dist="38100" dir="2700000" algn="tl">
                  <a:srgbClr val="000000">
                    <a:alpha val="43137"/>
                  </a:srgbClr>
                </a:outerShdw>
              </a:effectLst>
              <a:latin typeface="DFGSNGyoSho-W5" panose="03000500010101010101" pitchFamily="66" charset="-128"/>
              <a:ea typeface="DFGSNGyoSho-W5" panose="03000500010101010101" pitchFamily="66" charset="-128"/>
            </a:endParaRPr>
          </a:p>
        </p:txBody>
      </p:sp>
    </p:spTree>
    <p:extLst>
      <p:ext uri="{BB962C8B-B14F-4D97-AF65-F5344CB8AC3E}">
        <p14:creationId xmlns:p14="http://schemas.microsoft.com/office/powerpoint/2010/main" val="42397822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p:cNvSpPr>
            <a:spLocks noGrp="1"/>
          </p:cNvSpPr>
          <p:nvPr>
            <p:ph idx="1"/>
          </p:nvPr>
        </p:nvSpPr>
        <p:spPr>
          <a:xfrm>
            <a:off x="838200" y="1825625"/>
            <a:ext cx="10515600" cy="4351338"/>
          </a:xfrm>
          <a:effectLst/>
        </p:spPr>
        <p:txBody>
          <a:bodyPr vert="horz" lIns="91440" tIns="45720" rIns="91440" bIns="45720" rtlCol="0">
            <a:noAutofit/>
          </a:bodyPr>
          <a:lstStyle/>
          <a:p>
            <a:pPr marL="0" indent="0" algn="ctr">
              <a:buNone/>
            </a:pPr>
            <a:r>
              <a:rPr lang="ja-JP" altLang="en-US" sz="9600" dirty="0" smtClean="0">
                <a:latin typeface="A-OTF Shinsei Kaisho CBSK1 Pro" panose="02020400000000000000" pitchFamily="18" charset="-128"/>
                <a:ea typeface="A-OTF Shinsei Kaisho CBSK1 Pro" panose="02020400000000000000" pitchFamily="18" charset="-128"/>
              </a:rPr>
              <a:t>エピソード１</a:t>
            </a:r>
            <a:endParaRPr lang="en-US" altLang="ja-JP" sz="9600" dirty="0" smtClean="0">
              <a:latin typeface="A-OTF Shinsei Kaisho CBSK1 Pro" panose="02020400000000000000" pitchFamily="18" charset="-128"/>
              <a:ea typeface="A-OTF Shinsei Kaisho CBSK1 Pro" panose="02020400000000000000" pitchFamily="18" charset="-128"/>
            </a:endParaRPr>
          </a:p>
          <a:p>
            <a:pPr marL="0" indent="0" algn="ctr">
              <a:buNone/>
            </a:pPr>
            <a:r>
              <a:rPr lang="ja-JP" altLang="en-US" sz="9600" dirty="0">
                <a:latin typeface="A-OTF Shinsei Kaisho CBSK1 Pro" panose="02020400000000000000" pitchFamily="18" charset="-128"/>
                <a:ea typeface="A-OTF Shinsei Kaisho CBSK1 Pro" panose="02020400000000000000" pitchFamily="18" charset="-128"/>
              </a:rPr>
              <a:t>わっか</a:t>
            </a:r>
            <a:endParaRPr lang="zh-CN" altLang="en-US" sz="96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26007329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612321" y="1724705"/>
            <a:ext cx="4762500" cy="3190875"/>
          </a:xfrm>
          <a:prstGeom prst="rect">
            <a:avLst/>
          </a:prstGeom>
        </p:spPr>
      </p:pic>
      <p:pic>
        <p:nvPicPr>
          <p:cNvPr id="5" name="图片 4"/>
          <p:cNvPicPr>
            <a:picLocks noChangeAspect="1"/>
          </p:cNvPicPr>
          <p:nvPr/>
        </p:nvPicPr>
        <p:blipFill>
          <a:blip r:embed="rId3"/>
          <a:stretch>
            <a:fillRect/>
          </a:stretch>
        </p:blipFill>
        <p:spPr>
          <a:xfrm>
            <a:off x="6400801" y="272142"/>
            <a:ext cx="4572000" cy="6096000"/>
          </a:xfrm>
          <a:prstGeom prst="rect">
            <a:avLst/>
          </a:prstGeom>
        </p:spPr>
      </p:pic>
    </p:spTree>
    <p:extLst>
      <p:ext uri="{BB962C8B-B14F-4D97-AF65-F5344CB8AC3E}">
        <p14:creationId xmlns:p14="http://schemas.microsoft.com/office/powerpoint/2010/main" val="6031373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708071" y="2109108"/>
            <a:ext cx="6477000" cy="4381500"/>
          </a:xfrm>
          <a:prstGeom prst="rect">
            <a:avLst/>
          </a:prstGeom>
        </p:spPr>
      </p:pic>
      <p:pic>
        <p:nvPicPr>
          <p:cNvPr id="1026" name="Picture 2" descr="http://www.az-kumagaya.com/files/store/23_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8604" y="263752"/>
            <a:ext cx="4857750" cy="3238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7932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913965"/>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私の旦那はとにかく</a:t>
            </a:r>
            <a:r>
              <a:rPr lang="ja-JP" altLang="en-US" sz="4400" dirty="0">
                <a:solidFill>
                  <a:srgbClr val="FF0000"/>
                </a:solidFill>
                <a:latin typeface="A-OTF Shinsei Kaisho CBSK1 Pro" panose="02020400000000000000" pitchFamily="18" charset="-128"/>
                <a:ea typeface="A-OTF Shinsei Kaisho CBSK1 Pro" panose="02020400000000000000" pitchFamily="18" charset="-128"/>
              </a:rPr>
              <a:t>百円ショップ</a:t>
            </a:r>
            <a:r>
              <a:rPr lang="ja-JP" altLang="en-US" sz="4400" dirty="0">
                <a:latin typeface="A-OTF Shinsei Kaisho CBSK1 Pro" panose="02020400000000000000" pitchFamily="18" charset="-128"/>
                <a:ea typeface="A-OTF Shinsei Kaisho CBSK1 Pro" panose="02020400000000000000" pitchFamily="18" charset="-128"/>
              </a:rPr>
              <a:t>が大好きです。百円ショップに行くと家にまだあるのに、ビニル袋やらウェットティッシュやら今買わなくてもいいものや使い道が分からないものを大量に購入しようとします</a:t>
            </a:r>
            <a:r>
              <a:rPr lang="ja-JP" altLang="en-US" sz="4400" dirty="0" smtClean="0">
                <a:latin typeface="A-OTF Shinsei Kaisho CBSK1 Pro" panose="02020400000000000000" pitchFamily="18" charset="-128"/>
                <a:ea typeface="A-OTF Shinsei Kaisho CBSK1 Pro" panose="02020400000000000000" pitchFamily="18" charset="-128"/>
              </a:rPr>
              <a:t>。</a:t>
            </a:r>
            <a:endParaRPr lang="ja-JP" altLang="en-US" sz="4400" dirty="0">
              <a:latin typeface="A-OTF Shinsei Kaisho CBSK1 Pro" panose="02020400000000000000" pitchFamily="18" charset="-128"/>
              <a:ea typeface="A-OTF Shinsei Kaisho CBSK1 Pro" panose="02020400000000000000" pitchFamily="18" charset="-128"/>
            </a:endParaRPr>
          </a:p>
        </p:txBody>
      </p:sp>
    </p:spTree>
    <p:extLst>
      <p:ext uri="{BB962C8B-B14F-4D97-AF65-F5344CB8AC3E}">
        <p14:creationId xmlns:p14="http://schemas.microsoft.com/office/powerpoint/2010/main" val="9590865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848650"/>
            <a:ext cx="10515600" cy="5546027"/>
          </a:xfrm>
          <a:effectLst/>
        </p:spPr>
        <p:txBody>
          <a:bodyPr>
            <a:noAutofit/>
          </a:bodyPr>
          <a:lstStyle/>
          <a:p>
            <a:pPr marL="0" indent="0">
              <a:buNone/>
            </a:pPr>
            <a:r>
              <a:rPr lang="ja-JP" altLang="en-US" sz="4400" dirty="0" smtClean="0">
                <a:latin typeface="A-OTF Shinsei Kaisho CBSK1 Pro" panose="02020400000000000000" pitchFamily="18" charset="-128"/>
                <a:ea typeface="A-OTF Shinsei Kaisho CBSK1 Pro" panose="02020400000000000000" pitchFamily="18" charset="-128"/>
              </a:rPr>
              <a:t>なので</a:t>
            </a:r>
            <a:r>
              <a:rPr lang="ja-JP" altLang="en-US" sz="4400" dirty="0">
                <a:latin typeface="A-OTF Shinsei Kaisho CBSK1 Pro" panose="02020400000000000000" pitchFamily="18" charset="-128"/>
                <a:ea typeface="A-OTF Shinsei Kaisho CBSK1 Pro" panose="02020400000000000000" pitchFamily="18" charset="-128"/>
              </a:rPr>
              <a:t>、私はできるだけ百円ショップに行かないように差し向けたり行ったとしても会計の前に本当に必要なものか最終チェックをするようにしています。</a:t>
            </a:r>
          </a:p>
        </p:txBody>
      </p:sp>
    </p:spTree>
    <p:extLst>
      <p:ext uri="{BB962C8B-B14F-4D97-AF65-F5344CB8AC3E}">
        <p14:creationId xmlns:p14="http://schemas.microsoft.com/office/powerpoint/2010/main" val="40969284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838200" y="630936"/>
            <a:ext cx="10515600" cy="5546027"/>
          </a:xfrm>
          <a:effectLst/>
        </p:spPr>
        <p:txBody>
          <a:bodyPr>
            <a:noAutofit/>
          </a:bodyPr>
          <a:lstStyle/>
          <a:p>
            <a:pPr marL="0" indent="0">
              <a:buNone/>
            </a:pPr>
            <a:r>
              <a:rPr lang="ja-JP" altLang="en-US" sz="4400" dirty="0">
                <a:latin typeface="A-OTF Shinsei Kaisho CBSK1 Pro" panose="02020400000000000000" pitchFamily="18" charset="-128"/>
                <a:ea typeface="A-OTF Shinsei Kaisho CBSK1 Pro" panose="02020400000000000000" pitchFamily="18" charset="-128"/>
              </a:rPr>
              <a:t>　　しかし私の知らない間に彼が一人で行くこともあります。私にばれると文句を言われるのを分かっているので、買ったことを私に黙っていたりします。ある日旦那が黙って買ってきたものを私がチェックしていると、直径</a:t>
            </a:r>
            <a:r>
              <a:rPr lang="en-US" altLang="ja-JP" sz="4400" dirty="0">
                <a:latin typeface="A-OTF Shinsei Kaisho CBSK1 Pro" panose="02020400000000000000" pitchFamily="18" charset="-128"/>
                <a:ea typeface="A-OTF Shinsei Kaisho CBSK1 Pro" panose="02020400000000000000" pitchFamily="18" charset="-128"/>
              </a:rPr>
              <a:t>8</a:t>
            </a:r>
            <a:r>
              <a:rPr lang="ja-JP" altLang="en-US" sz="4400" dirty="0">
                <a:latin typeface="A-OTF Shinsei Kaisho CBSK1 Pro" panose="02020400000000000000" pitchFamily="18" charset="-128"/>
                <a:ea typeface="A-OTF Shinsei Kaisho CBSK1 Pro" panose="02020400000000000000" pitchFamily="18" charset="-128"/>
              </a:rPr>
              <a:t>センチほどの金属のわっかが出てきました。</a:t>
            </a:r>
          </a:p>
        </p:txBody>
      </p:sp>
    </p:spTree>
    <p:extLst>
      <p:ext uri="{BB962C8B-B14F-4D97-AF65-F5344CB8AC3E}">
        <p14:creationId xmlns:p14="http://schemas.microsoft.com/office/powerpoint/2010/main" val="22549933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1690</TotalTime>
  <Words>494</Words>
  <Application>Microsoft Office PowerPoint</Application>
  <PresentationFormat>宽屏</PresentationFormat>
  <Paragraphs>37</Paragraphs>
  <Slides>32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32</vt:i4>
      </vt:variant>
    </vt:vector>
  </HeadingPairs>
  <TitlesOfParts>
    <vt:vector size="39" baseType="lpstr">
      <vt:lpstr>A-OTF Shinsei Kaisho CBSK1 Pro</vt:lpstr>
      <vt:lpstr>DFGSNGyoSho-W5</vt:lpstr>
      <vt:lpstr>宋体</vt:lpstr>
      <vt:lpstr>Arial</vt:lpstr>
      <vt:lpstr>Calibri</vt:lpstr>
      <vt:lpstr>Calibri Light</vt:lpstr>
      <vt:lpstr>Office 主题</vt:lpstr>
      <vt:lpstr>コイヌの単語帳v2.0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コイヌの単語帳</dc:title>
  <dc:creator>weijing huang</dc:creator>
  <cp:lastModifiedBy>weijing huang</cp:lastModifiedBy>
  <cp:revision>104</cp:revision>
  <dcterms:created xsi:type="dcterms:W3CDTF">2015-11-06T13:38:46Z</dcterms:created>
  <dcterms:modified xsi:type="dcterms:W3CDTF">2016-02-13T12:27:32Z</dcterms:modified>
</cp:coreProperties>
</file>

<file path=docProps/thumbnail.jpeg>
</file>